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D4D4D"/>
    <a:srgbClr val="DDE400"/>
    <a:srgbClr val="FFED00"/>
    <a:srgbClr val="F3F3F3"/>
    <a:srgbClr val="FFB906"/>
    <a:srgbClr val="FF6A03"/>
    <a:srgbClr val="FF3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1A6E2-8C5A-4CAD-9AA5-3B708E719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A4A342-CB92-473C-A6FC-0C4B17BDA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574584-2C24-4FAD-9FA9-999BCA8D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79B0E5-A345-4EEA-8E4C-D786510E5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28A7A2-B2EF-4603-A919-6BDFAE12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8534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522BC2-6CB8-4E87-B612-B53FB13E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4FEB1-E2A7-4353-9C7C-8F50BAA3B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B48DD7-002B-4B27-A716-2E61CA9A5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C0051E-1133-4BA7-B214-6AE7F9C4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30BAF-50F3-4734-9315-7E90BFDF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622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B3978F-34C0-4732-A822-C4BCCFB78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779767-4E64-407B-A852-407665109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A46682-A32D-4243-BC9F-38A840E6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054C51-8839-444E-ABB5-8CBDB50D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29D157-FA5E-46D5-AACD-3517BC0D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356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7BA9A-1322-4E68-B9CF-6A1BB331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62B94D-9823-455E-BD19-C792E2200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E65F0-2AA8-465F-81B8-866F33265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E16B4-7ED6-4450-8666-B64A9F608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686659-E1B3-4E77-9A34-6A643293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743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1AD05-E3B6-483B-BE1E-8D3A48C47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05B100-D245-48A9-8666-0F1BF0B52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E49F4A-772B-41AE-8814-D1C4C3BE7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A5AD42-3518-4445-82D0-983C8C366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F73D57-A33B-4EB3-8621-F646325E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7022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55B8A-A507-42DC-B193-B313596D6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007EBA-A19D-4271-9455-CAF75607A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1CAB1E-2E9A-4457-B90D-46F50EC6F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DFEC29-6CB8-4EB3-816D-B1FFDC21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695E15-F6E7-46FA-98CA-0210AFA1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DD477B-D23F-4EDC-BD91-6CAC5B2BF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7466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2AF8EA-A7D0-479A-A3EC-1D090242B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BAF4E2-0D7A-4C6A-8E74-967AC0281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5674DE-B9A7-4F08-B331-FF13A581D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AE662D-001B-429D-A143-B7C8F6224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6435089-9754-421E-8CA2-D26097ED6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41EEA3-80C5-48F0-82E6-3FFAF26F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A4514F9-45DE-4B70-99B9-AB911A01C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F77BC4F-0412-4B80-AEF3-177346CA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5437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992D9-F515-484C-A5A4-9F5A58BE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F3B6D6-561F-4AA0-B98E-5A3D8A51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0A00421-8A11-4606-94E6-BD5AA92A6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C6647E-B34C-4233-9D7F-C88DCFB7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4017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E994DB7-CDCD-4CE0-9A8D-6776ED4E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86B5A6-6D7A-45A4-A6F0-9065B0286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5C39E6-5CE8-422D-8E86-51346B63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98129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722A7-A3B6-454C-AF18-F0B6222A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C38209-50D1-436D-87A6-A1928CF3C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DA099B-1C21-4F19-8292-843DCDED4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815054-5C9F-416F-8124-5804C3C5D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699A68-AE16-452B-90D4-C8E0E6DB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04B7AA-FE59-43D3-A7FF-C766DBCA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0312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5C604-4435-455F-BDC4-A87860CB3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F5A513-8CB3-41A5-A052-247B8B418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3F49D-08A2-4680-8464-CCF5B3776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48E5AA-D035-4375-8899-F95826D3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5B9470-56C0-478A-8254-6874DBEA4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E07989-C77D-4541-92CE-1365E717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380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6C6BCD3-7F7E-442B-9C93-CB7316A4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B312D5-2C44-461D-A5A1-02D078A46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B75AF1-F8E1-4E5C-8A97-197779C77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9D505-F85D-4117-BF65-BECEF09F7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206776-41BE-4828-A6DA-22F3F67C4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8148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3">
            <a:extLst>
              <a:ext uri="{FF2B5EF4-FFF2-40B4-BE49-F238E27FC236}">
                <a16:creationId xmlns:a16="http://schemas.microsoft.com/office/drawing/2014/main" id="{19C2B3CB-A4D4-4272-83A9-33BEBD59E706}"/>
              </a:ext>
            </a:extLst>
          </p:cNvPr>
          <p:cNvSpPr txBox="1"/>
          <p:nvPr/>
        </p:nvSpPr>
        <p:spPr>
          <a:xfrm>
            <a:off x="1827868" y="2584753"/>
            <a:ext cx="853626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6000" b="1" i="0" u="none" strike="noStrike" cap="none" dirty="0">
                <a:solidFill>
                  <a:schemeClr val="dk1"/>
                </a:solidFill>
                <a:latin typeface="+mj-lt"/>
                <a:ea typeface="Arial Narrow"/>
                <a:cs typeface="Arial Narrow"/>
                <a:sym typeface="Arial Narrow"/>
              </a:rPr>
              <a:t>Título de la presentación</a:t>
            </a:r>
            <a:endParaRPr sz="3200" dirty="0">
              <a:latin typeface="+mj-lt"/>
            </a:endParaRPr>
          </a:p>
        </p:txBody>
      </p:sp>
      <p:sp>
        <p:nvSpPr>
          <p:cNvPr id="7" name="Google Shape;87;p13">
            <a:extLst>
              <a:ext uri="{FF2B5EF4-FFF2-40B4-BE49-F238E27FC236}">
                <a16:creationId xmlns:a16="http://schemas.microsoft.com/office/drawing/2014/main" id="{D545556C-5408-4640-9D7F-C7D85C2682FC}"/>
              </a:ext>
            </a:extLst>
          </p:cNvPr>
          <p:cNvSpPr txBox="1"/>
          <p:nvPr/>
        </p:nvSpPr>
        <p:spPr>
          <a:xfrm>
            <a:off x="2993318" y="3600375"/>
            <a:ext cx="62053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40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Autora o autor</a:t>
            </a:r>
            <a:endParaRPr sz="32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A7E1A99-959D-4319-96EA-0C2C9B5B0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13" y="6039756"/>
            <a:ext cx="868702" cy="707846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7C960A0-9E7F-4A9E-A965-09E11E5C8094}"/>
              </a:ext>
            </a:extLst>
          </p:cNvPr>
          <p:cNvCxnSpPr/>
          <p:nvPr/>
        </p:nvCxnSpPr>
        <p:spPr>
          <a:xfrm>
            <a:off x="2001078" y="3642541"/>
            <a:ext cx="81898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830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19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22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94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uela de Administración - EDA">
      <a:dk1>
        <a:srgbClr val="4D4D4D"/>
      </a:dk1>
      <a:lt1>
        <a:srgbClr val="FFFFFF"/>
      </a:lt1>
      <a:dk2>
        <a:srgbClr val="CD1719"/>
      </a:dk2>
      <a:lt2>
        <a:srgbClr val="A5A5A5"/>
      </a:lt2>
      <a:accent1>
        <a:srgbClr val="CD1719"/>
      </a:accent1>
      <a:accent2>
        <a:srgbClr val="FE3C08"/>
      </a:accent2>
      <a:accent3>
        <a:srgbClr val="FE6A0F"/>
      </a:accent3>
      <a:accent4>
        <a:srgbClr val="FDB71A"/>
      </a:accent4>
      <a:accent5>
        <a:srgbClr val="FCEC21"/>
      </a:accent5>
      <a:accent6>
        <a:srgbClr val="DEE329"/>
      </a:accent6>
      <a:hlink>
        <a:srgbClr val="00B0F0"/>
      </a:hlink>
      <a:folHlink>
        <a:srgbClr val="0563C1"/>
      </a:folHlink>
    </a:clrScheme>
    <a:fontScheme name="Escuela de Administración - EDA">
      <a:majorFont>
        <a:latin typeface="Goudy Old Styl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</Words>
  <Application>Microsoft Office PowerPoint</Application>
  <PresentationFormat>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Goudy Old Style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 A. Calderón</dc:creator>
  <cp:lastModifiedBy>ANA MURILLO  OVIEDO</cp:lastModifiedBy>
  <cp:revision>5</cp:revision>
  <dcterms:created xsi:type="dcterms:W3CDTF">2021-10-25T17:07:09Z</dcterms:created>
  <dcterms:modified xsi:type="dcterms:W3CDTF">2023-05-15T16:46:34Z</dcterms:modified>
</cp:coreProperties>
</file>