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s-C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4D4D4D"/>
    <a:srgbClr val="DDE400"/>
    <a:srgbClr val="FFED00"/>
    <a:srgbClr val="F3F3F3"/>
    <a:srgbClr val="FFB906"/>
    <a:srgbClr val="FF6A03"/>
    <a:srgbClr val="FF3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7" d="100"/>
          <a:sy n="77" d="100"/>
        </p:scale>
        <p:origin x="835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671A6E2-8C5A-4CAD-9AA5-3B708E7195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7A4A342-CB92-473C-A6FC-0C4B17BDA7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8574584-2C24-4FAD-9FA9-999BCA8D8C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A09C-B57E-40ED-ABDF-D0E885E32EA6}" type="datetimeFigureOut">
              <a:rPr lang="es-CR" smtClean="0"/>
              <a:t>25/10/2021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979B0E5-A345-4EEA-8E4C-D786510E54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828A7A2-B2EF-4603-A919-6BDFAE12DF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3A3B0-D177-4C89-8511-B50875DB339A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685348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C522BC2-6CB8-4E87-B612-B53FB13E1D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144FEB1-E2A7-4353-9C7C-8F50BAA3B9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DB48DD7-002B-4B27-A716-2E61CA9A5A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A09C-B57E-40ED-ABDF-D0E885E32EA6}" type="datetimeFigureOut">
              <a:rPr lang="es-CR" smtClean="0"/>
              <a:t>25/10/2021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AC0051E-1133-4BA7-B214-6AE7F9C40D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D130BAF-50F3-4734-9315-7E90BFDF79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3A3B0-D177-4C89-8511-B50875DB339A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296227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CB3978F-34C0-4732-A822-C4BCCFB7830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2779767-4E64-407B-A852-4076651090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0A46682-A32D-4243-BC9F-38A840E6AF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A09C-B57E-40ED-ABDF-D0E885E32EA6}" type="datetimeFigureOut">
              <a:rPr lang="es-CR" smtClean="0"/>
              <a:t>25/10/2021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6054C51-8839-444E-ABB5-8CBDB50D45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029D157-FA5E-46D5-AACD-3517BC0DE1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3A3B0-D177-4C89-8511-B50875DB339A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0335626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447BA9A-1322-4E68-B9CF-6A1BB331FD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D62B94D-9823-455E-BD19-C792E22008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F2E65F0-2AA8-465F-81B8-866F332655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A09C-B57E-40ED-ABDF-D0E885E32EA6}" type="datetimeFigureOut">
              <a:rPr lang="es-CR" smtClean="0"/>
              <a:t>25/10/2021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72E16B4-7ED6-4450-8666-B64A9F608E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5686659-E1B3-4E77-9A34-6A6432930B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3A3B0-D177-4C89-8511-B50875DB339A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7174352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3D1AD05-E3B6-483B-BE1E-8D3A48C475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005B100-D245-48A9-8666-0F1BF0B52B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FE49F4A-772B-41AE-8814-D1C4C3BE7A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A09C-B57E-40ED-ABDF-D0E885E32EA6}" type="datetimeFigureOut">
              <a:rPr lang="es-CR" smtClean="0"/>
              <a:t>25/10/2021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3A5AD42-3518-4445-82D0-983C8C3668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5F73D57-A33B-4EB3-8621-F646325E8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3A3B0-D177-4C89-8511-B50875DB339A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970227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6955B8A-A507-42DC-B193-B313596D66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D007EBA-A19D-4271-9455-CAF75607A9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21CAB1E-2E9A-4457-B90D-46F50EC6F8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FDFEC29-6CB8-4EB3-816D-B1FFDC216D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A09C-B57E-40ED-ABDF-D0E885E32EA6}" type="datetimeFigureOut">
              <a:rPr lang="es-CR" smtClean="0"/>
              <a:t>25/10/2021</a:t>
            </a:fld>
            <a:endParaRPr lang="es-C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0695E15-F6E7-46FA-98CA-0210AFA10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5DD477B-D23F-4EDC-BD91-6CAC5B2BF9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3A3B0-D177-4C89-8511-B50875DB339A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40974669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2AF8EA-A7D0-479A-A3EC-1D090242B5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5BAF4E2-0D7A-4C6A-8E74-967AC02813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B5674DE-B9A7-4F08-B331-FF13A581DF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B1AE662D-001B-429D-A143-B7C8F6224E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96435089-9754-421E-8CA2-D26097ED6B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A541EEA3-80C5-48F0-82E6-3FFAF26FF3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A09C-B57E-40ED-ABDF-D0E885E32EA6}" type="datetimeFigureOut">
              <a:rPr lang="es-CR" smtClean="0"/>
              <a:t>25/10/2021</a:t>
            </a:fld>
            <a:endParaRPr lang="es-CR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5A4514F9-45DE-4B70-99B9-AB911A01C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CF77BC4F-0412-4B80-AEF3-177346CAB8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3A3B0-D177-4C89-8511-B50875DB339A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7543712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95992D9-F515-484C-A5A4-9F5A58BEC9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15F3B6D6-561F-4AA0-B98E-5A3D8A511C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A09C-B57E-40ED-ABDF-D0E885E32EA6}" type="datetimeFigureOut">
              <a:rPr lang="es-CR" smtClean="0"/>
              <a:t>25/10/2021</a:t>
            </a:fld>
            <a:endParaRPr lang="es-CR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30A00421-8A11-4606-94E6-BD5AA92A67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B8C6647E-B34C-4233-9D7F-C88DCFB77F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3A3B0-D177-4C89-8511-B50875DB339A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1401759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CE994DB7-CDCD-4CE0-9A8D-6776ED4EE0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A09C-B57E-40ED-ABDF-D0E885E32EA6}" type="datetimeFigureOut">
              <a:rPr lang="es-CR" smtClean="0"/>
              <a:t>25/10/2021</a:t>
            </a:fld>
            <a:endParaRPr lang="es-CR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5486B5A6-6D7A-45A4-A6F0-9065B0286F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B5C39E6-5CE8-422D-8E86-51346B6306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3A3B0-D177-4C89-8511-B50875DB339A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5981299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2722A7-A3B6-454C-AF18-F0B6222A8B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2C38209-50D1-436D-87A6-A1928CF3C1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8DA099B-1C21-4F19-8292-843DCDED46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9815054-5C9F-416F-8124-5804C3C5DE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A09C-B57E-40ED-ABDF-D0E885E32EA6}" type="datetimeFigureOut">
              <a:rPr lang="es-CR" smtClean="0"/>
              <a:t>25/10/2021</a:t>
            </a:fld>
            <a:endParaRPr lang="es-C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D699A68-AE16-452B-90D4-C8E0E6DB3A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D04B7AA-FE59-43D3-A7FF-C766DBCA39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3A3B0-D177-4C89-8511-B50875DB339A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7031222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25C604-4435-455F-BDC4-A87860CB36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92F5A513-8CB3-41A5-A052-247B8B418B8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B23F49D-08A2-4680-8464-CCF5B37768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748E5AA-D035-4375-8899-F95826D3A8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A09C-B57E-40ED-ABDF-D0E885E32EA6}" type="datetimeFigureOut">
              <a:rPr lang="es-CR" smtClean="0"/>
              <a:t>25/10/2021</a:t>
            </a:fld>
            <a:endParaRPr lang="es-C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75B9470-56C0-478A-8254-6874DBEA43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2E07989-C77D-4541-92CE-1365E7170A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3A3B0-D177-4C89-8511-B50875DB339A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463803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36C6BCD3-7F7E-442B-9C93-CB7316A4B2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9B312D5-2C44-461D-A5A1-02D078A46E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2B75AF1-F8E1-4E5C-8A97-197779C77B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2A09C-B57E-40ED-ABDF-D0E885E32EA6}" type="datetimeFigureOut">
              <a:rPr lang="es-CR" smtClean="0"/>
              <a:t>25/10/2021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4B9D505-F85D-4117-BF65-BECEF09F70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2206776-41BE-4828-A6DA-22F3F67C40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83A3B0-D177-4C89-8511-B50875DB339A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4181484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86;p13">
            <a:extLst>
              <a:ext uri="{FF2B5EF4-FFF2-40B4-BE49-F238E27FC236}">
                <a16:creationId xmlns:a16="http://schemas.microsoft.com/office/drawing/2014/main" id="{19C2B3CB-A4D4-4272-83A9-33BEBD59E706}"/>
              </a:ext>
            </a:extLst>
          </p:cNvPr>
          <p:cNvSpPr txBox="1"/>
          <p:nvPr/>
        </p:nvSpPr>
        <p:spPr>
          <a:xfrm>
            <a:off x="81023" y="4557356"/>
            <a:ext cx="11817752" cy="14465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R" sz="8800" b="1" i="0" u="none" strike="noStrike" cap="none" dirty="0">
                <a:solidFill>
                  <a:schemeClr val="bg1"/>
                </a:solidFill>
                <a:latin typeface="+mj-lt"/>
                <a:ea typeface="Arial Narrow"/>
                <a:cs typeface="Arial Narrow"/>
                <a:sym typeface="Arial Narrow"/>
              </a:rPr>
              <a:t>Título de la presentación</a:t>
            </a:r>
            <a:endParaRPr sz="4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7" name="Google Shape;87;p13">
            <a:extLst>
              <a:ext uri="{FF2B5EF4-FFF2-40B4-BE49-F238E27FC236}">
                <a16:creationId xmlns:a16="http://schemas.microsoft.com/office/drawing/2014/main" id="{D545556C-5408-4640-9D7F-C7D85C2682FC}"/>
              </a:ext>
            </a:extLst>
          </p:cNvPr>
          <p:cNvSpPr txBox="1"/>
          <p:nvPr/>
        </p:nvSpPr>
        <p:spPr>
          <a:xfrm>
            <a:off x="185198" y="5778173"/>
            <a:ext cx="10756661" cy="9232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R" sz="5400" dirty="0">
                <a:solidFill>
                  <a:schemeClr val="bg1"/>
                </a:solidFill>
                <a:ea typeface="Arial Narrow"/>
                <a:cs typeface="Arial Narrow"/>
                <a:sym typeface="Arial Narrow"/>
              </a:rPr>
              <a:t>Autora o autor</a:t>
            </a:r>
            <a:endParaRPr sz="4400" dirty="0">
              <a:solidFill>
                <a:schemeClr val="bg1"/>
              </a:solidFill>
            </a:endParaRPr>
          </a:p>
        </p:txBody>
      </p:sp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9D35E5B5-D4B6-4625-8EC3-7223E923F928}"/>
              </a:ext>
            </a:extLst>
          </p:cNvPr>
          <p:cNvCxnSpPr>
            <a:cxnSpLocks/>
          </p:cNvCxnSpPr>
          <p:nvPr/>
        </p:nvCxnSpPr>
        <p:spPr>
          <a:xfrm>
            <a:off x="81023" y="5898723"/>
            <a:ext cx="11696847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428302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411972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933223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8449475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Escuela de Administración - EDA">
      <a:dk1>
        <a:srgbClr val="4D4D4D"/>
      </a:dk1>
      <a:lt1>
        <a:srgbClr val="FFFFFF"/>
      </a:lt1>
      <a:dk2>
        <a:srgbClr val="CD1719"/>
      </a:dk2>
      <a:lt2>
        <a:srgbClr val="A5A5A5"/>
      </a:lt2>
      <a:accent1>
        <a:srgbClr val="CD1719"/>
      </a:accent1>
      <a:accent2>
        <a:srgbClr val="FE3C08"/>
      </a:accent2>
      <a:accent3>
        <a:srgbClr val="FE6A0F"/>
      </a:accent3>
      <a:accent4>
        <a:srgbClr val="FDB71A"/>
      </a:accent4>
      <a:accent5>
        <a:srgbClr val="FCEC21"/>
      </a:accent5>
      <a:accent6>
        <a:srgbClr val="DEE329"/>
      </a:accent6>
      <a:hlink>
        <a:srgbClr val="00B0F0"/>
      </a:hlink>
      <a:folHlink>
        <a:srgbClr val="0563C1"/>
      </a:folHlink>
    </a:clrScheme>
    <a:fontScheme name="Escuela de Administración - EDA">
      <a:majorFont>
        <a:latin typeface="Goudy Old Style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7</Words>
  <Application>Microsoft Office PowerPoint</Application>
  <PresentationFormat>Panorámica</PresentationFormat>
  <Paragraphs>2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7" baseType="lpstr">
      <vt:lpstr>Arial</vt:lpstr>
      <vt:lpstr>Goudy Old Style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Alberto A. Calderón</dc:creator>
  <cp:lastModifiedBy>Alberto A. Calderón</cp:lastModifiedBy>
  <cp:revision>4</cp:revision>
  <dcterms:created xsi:type="dcterms:W3CDTF">2021-10-25T17:07:09Z</dcterms:created>
  <dcterms:modified xsi:type="dcterms:W3CDTF">2021-10-25T21:11:04Z</dcterms:modified>
</cp:coreProperties>
</file>